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/>
      <a:tcStyle>
        <a:tcBdr/>
        <a:fill>
          <a:solidFill>
            <a:srgbClr val="F0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8CF"/>
          </a:solidFill>
        </a:fill>
      </a:tcStyle>
    </a:wholeTbl>
    <a:band2H>
      <a:tcTxStyle/>
      <a:tcStyle>
        <a:tcBdr/>
        <a:fill>
          <a:solidFill>
            <a:srgbClr val="EFEC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DB"/>
          </a:solidFill>
        </a:fill>
      </a:tcStyle>
    </a:wholeTbl>
    <a:band2H>
      <a:tcTxStyle/>
      <a:tcStyle>
        <a:tcBdr/>
        <a:fill>
          <a:solidFill>
            <a:srgbClr val="EAF1EE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7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Calibri"/>
      </a:defRPr>
    </a:lvl1pPr>
    <a:lvl2pPr indent="228600" latinLnBrk="0">
      <a:defRPr>
        <a:latin typeface="+mn-lt"/>
        <a:ea typeface="+mn-ea"/>
        <a:cs typeface="+mn-cs"/>
        <a:sym typeface="Calibri"/>
      </a:defRPr>
    </a:lvl2pPr>
    <a:lvl3pPr indent="457200" latinLnBrk="0">
      <a:defRPr>
        <a:latin typeface="+mn-lt"/>
        <a:ea typeface="+mn-ea"/>
        <a:cs typeface="+mn-cs"/>
        <a:sym typeface="Calibri"/>
      </a:defRPr>
    </a:lvl3pPr>
    <a:lvl4pPr indent="685800" latinLnBrk="0">
      <a:defRPr>
        <a:latin typeface="+mn-lt"/>
        <a:ea typeface="+mn-ea"/>
        <a:cs typeface="+mn-cs"/>
        <a:sym typeface="Calibri"/>
      </a:defRPr>
    </a:lvl4pPr>
    <a:lvl5pPr indent="914400" latinLnBrk="0">
      <a:defRPr>
        <a:latin typeface="+mn-lt"/>
        <a:ea typeface="+mn-ea"/>
        <a:cs typeface="+mn-cs"/>
        <a:sym typeface="Calibri"/>
      </a:defRPr>
    </a:lvl5pPr>
    <a:lvl6pPr indent="1143000" latinLnBrk="0">
      <a:defRPr>
        <a:latin typeface="+mn-lt"/>
        <a:ea typeface="+mn-ea"/>
        <a:cs typeface="+mn-cs"/>
        <a:sym typeface="Calibri"/>
      </a:defRPr>
    </a:lvl6pPr>
    <a:lvl7pPr indent="1371600" latinLnBrk="0">
      <a:defRPr>
        <a:latin typeface="+mn-lt"/>
        <a:ea typeface="+mn-ea"/>
        <a:cs typeface="+mn-cs"/>
        <a:sym typeface="Calibri"/>
      </a:defRPr>
    </a:lvl7pPr>
    <a:lvl8pPr indent="1600200" latinLnBrk="0">
      <a:defRPr>
        <a:latin typeface="+mn-lt"/>
        <a:ea typeface="+mn-ea"/>
        <a:cs typeface="+mn-cs"/>
        <a:sym typeface="Calibri"/>
      </a:defRPr>
    </a:lvl8pPr>
    <a:lvl9pPr indent="1828800" latinLnBrk="0"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39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52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3" y="3632201"/>
            <a:ext cx="4950339" cy="326846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67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3" y="6900660"/>
            <a:ext cx="4950339" cy="162685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3429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6858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0287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68" name="Freeform 8"/>
          <p:cNvSpPr/>
          <p:nvPr/>
        </p:nvSpPr>
        <p:spPr>
          <a:xfrm>
            <a:off x="-23789" y="6241674"/>
            <a:ext cx="1051876" cy="1129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5472" y="21600"/>
                </a:moveTo>
                <a:cubicBezTo>
                  <a:pt x="15688" y="21600"/>
                  <a:pt x="15832" y="21470"/>
                  <a:pt x="15904" y="21341"/>
                </a:cubicBezTo>
                <a:cubicBezTo>
                  <a:pt x="15904" y="21211"/>
                  <a:pt x="15976" y="21211"/>
                  <a:pt x="15976" y="21211"/>
                </a:cubicBezTo>
                <a:lnTo>
                  <a:pt x="21456" y="11362"/>
                </a:lnTo>
                <a:cubicBezTo>
                  <a:pt x="21600" y="11102"/>
                  <a:pt x="21600" y="10586"/>
                  <a:pt x="21456" y="10197"/>
                </a:cubicBezTo>
                <a:lnTo>
                  <a:pt x="15976" y="477"/>
                </a:lnTo>
                <a:cubicBezTo>
                  <a:pt x="15976" y="346"/>
                  <a:pt x="15904" y="346"/>
                  <a:pt x="15904" y="346"/>
                </a:cubicBezTo>
                <a:cubicBezTo>
                  <a:pt x="15832" y="218"/>
                  <a:pt x="15688" y="89"/>
                  <a:pt x="15472" y="89"/>
                </a:cubicBezTo>
                <a:lnTo>
                  <a:pt x="48" y="0"/>
                </a:lnTo>
                <a:cubicBezTo>
                  <a:pt x="32" y="7193"/>
                  <a:pt x="16" y="14388"/>
                  <a:pt x="0" y="21581"/>
                </a:cubicBezTo>
                <a:lnTo>
                  <a:pt x="15472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440944" y="6646352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204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9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217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0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2" y="880532"/>
            <a:ext cx="4943989" cy="4502393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232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2" y="6289178"/>
            <a:ext cx="4943989" cy="224736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 marL="0" indent="342900">
              <a:buClrTx/>
              <a:buSzTx/>
              <a:buNone/>
              <a:defRPr>
                <a:solidFill>
                  <a:srgbClr val="595959"/>
                </a:solidFill>
              </a:defRPr>
            </a:lvl2pPr>
            <a:lvl3pPr marL="0" indent="685800">
              <a:buClrTx/>
              <a:buSzTx/>
              <a:buNone/>
              <a:defRPr>
                <a:solidFill>
                  <a:srgbClr val="595959"/>
                </a:solidFill>
              </a:defRPr>
            </a:lvl3pPr>
            <a:lvl4pPr marL="0" indent="1028700">
              <a:buClrTx/>
              <a:buSzTx/>
              <a:buNone/>
              <a:defRPr>
                <a:solidFill>
                  <a:srgbClr val="595959"/>
                </a:solidFill>
              </a:defRPr>
            </a:lvl4pPr>
            <a:lvl5pPr marL="0" indent="1371600">
              <a:buClrTx/>
              <a:buSz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233" name="Freeform 11"/>
          <p:cNvSpPr/>
          <p:nvPr/>
        </p:nvSpPr>
        <p:spPr>
          <a:xfrm flipV="1">
            <a:off x="44" y="4573873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4789662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241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6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254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7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641093" y="880534"/>
            <a:ext cx="4582191" cy="4182534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269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811978" y="5063066"/>
            <a:ext cx="4240417" cy="550334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>
                <a:solidFill>
                  <a:srgbClr val="808080"/>
                </a:solidFill>
              </a:defRPr>
            </a:lvl1pPr>
            <a:lvl2pPr marL="0" indent="342900">
              <a:buClrTx/>
              <a:buSzTx/>
              <a:buNone/>
              <a:defRPr sz="1200">
                <a:solidFill>
                  <a:srgbClr val="808080"/>
                </a:solidFill>
              </a:defRPr>
            </a:lvl2pPr>
            <a:lvl3pPr marL="0" indent="685800">
              <a:buClrTx/>
              <a:buSzTx/>
              <a:buNone/>
              <a:defRPr sz="1200">
                <a:solidFill>
                  <a:srgbClr val="808080"/>
                </a:solidFill>
              </a:defRPr>
            </a:lvl3pPr>
            <a:lvl4pPr marL="0" indent="1028700">
              <a:buClrTx/>
              <a:buSzTx/>
              <a:buNone/>
              <a:defRPr sz="1200">
                <a:solidFill>
                  <a:srgbClr val="808080"/>
                </a:solidFill>
              </a:defRPr>
            </a:lvl4pPr>
            <a:lvl5pPr marL="0" indent="1371600">
              <a:buClrTx/>
              <a:buSzTx/>
              <a:buNone/>
              <a:defRPr sz="1200">
                <a:solidFill>
                  <a:srgbClr val="808080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456812" y="6289178"/>
            <a:ext cx="4943989" cy="2247360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1" name="Freeform 11"/>
          <p:cNvSpPr/>
          <p:nvPr/>
        </p:nvSpPr>
        <p:spPr>
          <a:xfrm flipV="1">
            <a:off x="44" y="4573873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TextBox 13"/>
          <p:cNvSpPr txBox="1"/>
          <p:nvPr/>
        </p:nvSpPr>
        <p:spPr>
          <a:xfrm>
            <a:off x="1390527" y="898368"/>
            <a:ext cx="274410" cy="91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73" name="TextBox 14"/>
          <p:cNvSpPr txBox="1"/>
          <p:nvPr/>
        </p:nvSpPr>
        <p:spPr>
          <a:xfrm>
            <a:off x="6161440" y="4158914"/>
            <a:ext cx="274410" cy="91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7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4789662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281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6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294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2" y="3522136"/>
            <a:ext cx="4943989" cy="3935888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09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2" y="7484533"/>
            <a:ext cx="4943989" cy="105389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defRPr>
                <a:solidFill>
                  <a:srgbClr val="595959"/>
                </a:solidFill>
              </a:defRPr>
            </a:lvl2pPr>
            <a:lvl3pPr>
              <a:buClrTx/>
              <a:defRPr>
                <a:solidFill>
                  <a:srgbClr val="595959"/>
                </a:solidFill>
              </a:defRPr>
            </a:lvl3pPr>
            <a:lvl4pPr>
              <a:buClrTx/>
              <a:defRPr>
                <a:solidFill>
                  <a:srgbClr val="595959"/>
                </a:solidFill>
              </a:defRPr>
            </a:lvl4pPr>
            <a:lvl5pPr>
              <a:buClrTx/>
              <a:defRPr>
                <a:solidFill>
                  <a:srgbClr val="595959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10" name="Freeform 11"/>
          <p:cNvSpPr/>
          <p:nvPr/>
        </p:nvSpPr>
        <p:spPr>
          <a:xfrm flipV="1">
            <a:off x="44" y="7093176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7301475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318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3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331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4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641093" y="880534"/>
            <a:ext cx="4582191" cy="4182534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46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0" y="6273800"/>
            <a:ext cx="5016220" cy="121073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chemeClr val="accent1"/>
                </a:solidFill>
              </a:defRPr>
            </a:lvl1pPr>
            <a:lvl2pPr marL="0" indent="342900">
              <a:buClrTx/>
              <a:buSzTx/>
              <a:buNone/>
              <a:defRPr sz="1800">
                <a:solidFill>
                  <a:schemeClr val="accent1"/>
                </a:solidFill>
              </a:defRPr>
            </a:lvl2pPr>
            <a:lvl3pPr marL="0" indent="685800">
              <a:buClrTx/>
              <a:buSzTx/>
              <a:buNone/>
              <a:defRPr sz="1800">
                <a:solidFill>
                  <a:schemeClr val="accent1"/>
                </a:solidFill>
              </a:defRPr>
            </a:lvl3pPr>
            <a:lvl4pPr marL="0" indent="1028700">
              <a:buClrTx/>
              <a:buSzTx/>
              <a:buNone/>
              <a:defRPr sz="1800">
                <a:solidFill>
                  <a:schemeClr val="accent1"/>
                </a:solidFill>
              </a:defRPr>
            </a:lvl4pPr>
            <a:lvl5pPr marL="0" indent="1371600">
              <a:buClrTx/>
              <a:buSz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4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56810" y="7484533"/>
            <a:ext cx="5016220" cy="105389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Freeform 11"/>
          <p:cNvSpPr/>
          <p:nvPr/>
        </p:nvSpPr>
        <p:spPr>
          <a:xfrm flipV="1">
            <a:off x="44" y="7093176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TextBox 10"/>
          <p:cNvSpPr txBox="1"/>
          <p:nvPr/>
        </p:nvSpPr>
        <p:spPr>
          <a:xfrm>
            <a:off x="1390527" y="898368"/>
            <a:ext cx="274410" cy="91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0" name="TextBox 11"/>
          <p:cNvSpPr txBox="1"/>
          <p:nvPr/>
        </p:nvSpPr>
        <p:spPr>
          <a:xfrm>
            <a:off x="6161440" y="4158914"/>
            <a:ext cx="274410" cy="91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1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7301475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358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3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371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4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2" y="906254"/>
            <a:ext cx="4943989" cy="416003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86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2" y="6273800"/>
            <a:ext cx="4943989" cy="121073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chemeClr val="accent1"/>
                </a:solidFill>
              </a:defRPr>
            </a:lvl1pPr>
            <a:lvl2pPr marL="0" indent="342900">
              <a:buClrTx/>
              <a:buSzTx/>
              <a:buNone/>
              <a:defRPr sz="1800">
                <a:solidFill>
                  <a:schemeClr val="accent1"/>
                </a:solidFill>
              </a:defRPr>
            </a:lvl2pPr>
            <a:lvl3pPr marL="0" indent="685800">
              <a:buClrTx/>
              <a:buSzTx/>
              <a:buNone/>
              <a:defRPr sz="1800">
                <a:solidFill>
                  <a:schemeClr val="accent1"/>
                </a:solidFill>
              </a:defRPr>
            </a:lvl3pPr>
            <a:lvl4pPr marL="0" indent="1028700">
              <a:buClrTx/>
              <a:buSzTx/>
              <a:buNone/>
              <a:defRPr sz="1800">
                <a:solidFill>
                  <a:schemeClr val="accent1"/>
                </a:solidFill>
              </a:defRPr>
            </a:lvl4pPr>
            <a:lvl5pPr marL="0" indent="1371600">
              <a:buClrTx/>
              <a:buSz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8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56812" y="7484533"/>
            <a:ext cx="4943989" cy="105389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88" name="Freeform 11"/>
          <p:cNvSpPr/>
          <p:nvPr/>
        </p:nvSpPr>
        <p:spPr>
          <a:xfrm flipV="1">
            <a:off x="44" y="7093176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7301475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สไลด์ชื่อเรื่อ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770467"/>
            <a:ext cx="4616035" cy="4512737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97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5552254"/>
            <a:ext cx="3715688" cy="2763898"/>
          </a:xfrm>
          <a:prstGeom prst="rect">
            <a:avLst/>
          </a:prstGeom>
        </p:spPr>
        <p:txBody>
          <a:bodyPr/>
          <a:lstStyle>
            <a:lvl1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marL="557212" indent="-214313"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marL="857250" indent="-171450"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marL="1200150" indent="-171450"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marL="1543050" indent="-171450"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9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8900" y="901491"/>
            <a:ext cx="4941901" cy="1850176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77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1456812" y="3081866"/>
            <a:ext cx="4943989" cy="5456566"/>
          </a:xfrm>
          <a:prstGeom prst="rect">
            <a:avLst/>
          </a:prstGeom>
        </p:spPr>
        <p:txBody>
          <a:bodyPr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7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85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0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98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2" y="2996589"/>
            <a:ext cx="4943989" cy="212160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13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2" y="5173133"/>
            <a:ext cx="4943989" cy="12428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500">
                <a:solidFill>
                  <a:srgbClr val="595959"/>
                </a:solidFill>
              </a:defRPr>
            </a:lvl1pPr>
            <a:lvl2pPr marL="0" indent="342900">
              <a:buClrTx/>
              <a:buSzTx/>
              <a:buNone/>
              <a:defRPr sz="1500">
                <a:solidFill>
                  <a:srgbClr val="595959"/>
                </a:solidFill>
              </a:defRPr>
            </a:lvl2pPr>
            <a:lvl3pPr marL="0" indent="685800">
              <a:buClrTx/>
              <a:buSzTx/>
              <a:buNone/>
              <a:defRPr sz="1500">
                <a:solidFill>
                  <a:srgbClr val="595959"/>
                </a:solidFill>
              </a:defRPr>
            </a:lvl3pPr>
            <a:lvl4pPr marL="0" indent="1028700">
              <a:buClrTx/>
              <a:buSzTx/>
              <a:buNone/>
              <a:defRPr sz="1500">
                <a:solidFill>
                  <a:srgbClr val="595959"/>
                </a:solidFill>
              </a:defRPr>
            </a:lvl4pPr>
            <a:lvl5pPr marL="0" indent="1371600">
              <a:buClrTx/>
              <a:buSzTx/>
              <a:buNone/>
              <a:defRPr sz="1500">
                <a:solidFill>
                  <a:srgbClr val="595959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14" name="Freeform 11"/>
          <p:cNvSpPr/>
          <p:nvPr/>
        </p:nvSpPr>
        <p:spPr>
          <a:xfrm flipV="1">
            <a:off x="44" y="4573873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4789662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8900" y="901491"/>
            <a:ext cx="4941900" cy="1850176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23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3" y="3086354"/>
            <a:ext cx="2398149" cy="5441797"/>
          </a:xfrm>
          <a:prstGeom prst="rect">
            <a:avLst/>
          </a:prstGeom>
        </p:spPr>
        <p:txBody>
          <a:bodyPr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2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8900" y="901491"/>
            <a:ext cx="4941900" cy="1850176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32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699013" y="3216237"/>
            <a:ext cx="2155949" cy="83237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/>
            </a:lvl1pPr>
            <a:lvl2pPr marL="0" indent="342900">
              <a:buClrTx/>
              <a:buSzTx/>
              <a:buNone/>
              <a:defRPr sz="1800"/>
            </a:lvl2pPr>
            <a:lvl3pPr marL="0" indent="685800">
              <a:buClrTx/>
              <a:buSzTx/>
              <a:buNone/>
              <a:defRPr sz="1800"/>
            </a:lvl3pPr>
            <a:lvl4pPr marL="0" indent="1028700">
              <a:buClrTx/>
              <a:buSzTx/>
              <a:buNone/>
              <a:defRPr sz="1800"/>
            </a:lvl4pPr>
            <a:lvl5pPr marL="0" indent="1371600">
              <a:buClrTx/>
              <a:buSzTx/>
              <a:buNone/>
              <a:defRPr sz="18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242115" y="3211575"/>
            <a:ext cx="2154930" cy="832379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13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8900" y="901491"/>
            <a:ext cx="4941900" cy="1850176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4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0" y="644350"/>
            <a:ext cx="1972189" cy="1410228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57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3557620" y="644351"/>
            <a:ext cx="2843180" cy="7821615"/>
          </a:xfrm>
          <a:prstGeom prst="rect">
            <a:avLst/>
          </a:prstGeom>
        </p:spPr>
        <p:txBody>
          <a:bodyPr anchor="ctr"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456810" y="2309108"/>
            <a:ext cx="1972189" cy="61568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000"/>
            </a:pPr>
            <a:endParaRPr/>
          </a:p>
        </p:txBody>
      </p:sp>
      <p:sp>
        <p:nvSpPr>
          <p:cNvPr id="15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166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1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179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2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456812" y="6934200"/>
            <a:ext cx="4943989" cy="818623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94" name="Picture Placeholder 2"/>
          <p:cNvSpPr>
            <a:spLocks noGrp="1"/>
          </p:cNvSpPr>
          <p:nvPr>
            <p:ph type="pic" idx="21"/>
          </p:nvPr>
        </p:nvSpPr>
        <p:spPr>
          <a:xfrm>
            <a:off x="1456812" y="917172"/>
            <a:ext cx="4943989" cy="55682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456812" y="7752821"/>
            <a:ext cx="4943989" cy="7131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900"/>
            </a:lvl1pPr>
            <a:lvl2pPr marL="0" indent="342900">
              <a:buClrTx/>
              <a:buSzTx/>
              <a:buNone/>
              <a:defRPr sz="900"/>
            </a:lvl2pPr>
            <a:lvl3pPr marL="0" indent="685800">
              <a:buClrTx/>
              <a:buSzTx/>
              <a:buNone/>
              <a:defRPr sz="900"/>
            </a:lvl3pPr>
            <a:lvl4pPr marL="0" indent="1028700">
              <a:buClrTx/>
              <a:buSzTx/>
              <a:buNone/>
              <a:defRPr sz="900"/>
            </a:lvl4pPr>
            <a:lvl5pPr marL="0" indent="1371600">
              <a:buClrTx/>
              <a:buSzTx/>
              <a:buNone/>
              <a:defRPr sz="9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96" name="Freeform 11"/>
          <p:cNvSpPr/>
          <p:nvPr/>
        </p:nvSpPr>
        <p:spPr>
          <a:xfrm flipV="1">
            <a:off x="44" y="7093176"/>
            <a:ext cx="1024082" cy="73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7301475"/>
            <a:ext cx="315290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5"/>
          <p:cNvGrpSpPr/>
          <p:nvPr/>
        </p:nvGrpSpPr>
        <p:grpSpPr>
          <a:xfrm>
            <a:off x="0" y="330200"/>
            <a:ext cx="1485901" cy="9589129"/>
            <a:chOff x="0" y="0"/>
            <a:chExt cx="1485899" cy="9589128"/>
          </a:xfrm>
        </p:grpSpPr>
        <p:sp>
          <p:nvSpPr>
            <p:cNvPr id="2" name="Freeform 11"/>
            <p:cNvSpPr/>
            <p:nvPr/>
          </p:nvSpPr>
          <p:spPr>
            <a:xfrm>
              <a:off x="0" y="3389307"/>
              <a:ext cx="52444" cy="90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Freeform 12"/>
            <p:cNvSpPr/>
            <p:nvPr/>
          </p:nvSpPr>
          <p:spPr>
            <a:xfrm>
              <a:off x="67011" y="4229230"/>
              <a:ext cx="337000" cy="335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Freeform 13"/>
            <p:cNvSpPr/>
            <p:nvPr/>
          </p:nvSpPr>
          <p:spPr>
            <a:xfrm>
              <a:off x="420519" y="7537775"/>
              <a:ext cx="317576" cy="205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4"/>
            <p:cNvSpPr/>
            <p:nvPr/>
          </p:nvSpPr>
          <p:spPr>
            <a:xfrm>
              <a:off x="500156" y="9064175"/>
              <a:ext cx="89349" cy="52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Freeform 15"/>
            <p:cNvSpPr/>
            <p:nvPr/>
          </p:nvSpPr>
          <p:spPr>
            <a:xfrm>
              <a:off x="52443" y="4293840"/>
              <a:ext cx="428290" cy="48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reeform 16"/>
            <p:cNvSpPr/>
            <p:nvPr/>
          </p:nvSpPr>
          <p:spPr>
            <a:xfrm>
              <a:off x="13614" y="0"/>
              <a:ext cx="53398" cy="422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Freeform 17"/>
            <p:cNvSpPr/>
            <p:nvPr/>
          </p:nvSpPr>
          <p:spPr>
            <a:xfrm>
              <a:off x="40789" y="3922336"/>
              <a:ext cx="40790" cy="71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Freeform 18"/>
            <p:cNvSpPr/>
            <p:nvPr/>
          </p:nvSpPr>
          <p:spPr>
            <a:xfrm>
              <a:off x="401096" y="7583540"/>
              <a:ext cx="99061" cy="148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Freeform 19"/>
            <p:cNvSpPr/>
            <p:nvPr/>
          </p:nvSpPr>
          <p:spPr>
            <a:xfrm>
              <a:off x="404009" y="1690615"/>
              <a:ext cx="1081891" cy="584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Freeform 20"/>
            <p:cNvSpPr/>
            <p:nvPr/>
          </p:nvSpPr>
          <p:spPr>
            <a:xfrm>
              <a:off x="480732" y="9101864"/>
              <a:ext cx="84494" cy="48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Freeform 21"/>
            <p:cNvSpPr/>
            <p:nvPr/>
          </p:nvSpPr>
          <p:spPr>
            <a:xfrm>
              <a:off x="401096" y="7411249"/>
              <a:ext cx="19424" cy="32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22"/>
            <p:cNvSpPr/>
            <p:nvPr/>
          </p:nvSpPr>
          <p:spPr>
            <a:xfrm>
              <a:off x="442856" y="8689978"/>
              <a:ext cx="124312" cy="8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" name="Group 48"/>
          <p:cNvGrpSpPr/>
          <p:nvPr/>
        </p:nvGrpSpPr>
        <p:grpSpPr>
          <a:xfrm>
            <a:off x="15315" y="411"/>
            <a:ext cx="1464206" cy="9898733"/>
            <a:chOff x="0" y="0"/>
            <a:chExt cx="1464203" cy="9898732"/>
          </a:xfrm>
        </p:grpSpPr>
        <p:sp>
          <p:nvSpPr>
            <p:cNvPr id="15" name="Freeform 27"/>
            <p:cNvSpPr/>
            <p:nvPr/>
          </p:nvSpPr>
          <p:spPr>
            <a:xfrm>
              <a:off x="-1" y="0"/>
              <a:ext cx="307127" cy="635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28"/>
            <p:cNvSpPr/>
            <p:nvPr/>
          </p:nvSpPr>
          <p:spPr>
            <a:xfrm>
              <a:off x="324982" y="6234495"/>
              <a:ext cx="263082" cy="22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Freeform 29"/>
            <p:cNvSpPr/>
            <p:nvPr/>
          </p:nvSpPr>
          <p:spPr>
            <a:xfrm>
              <a:off x="608299" y="8467908"/>
              <a:ext cx="267844" cy="14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reeform 30"/>
            <p:cNvSpPr/>
            <p:nvPr/>
          </p:nvSpPr>
          <p:spPr>
            <a:xfrm>
              <a:off x="307125" y="6303684"/>
              <a:ext cx="342839" cy="3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Freeform 31"/>
            <p:cNvSpPr/>
            <p:nvPr/>
          </p:nvSpPr>
          <p:spPr>
            <a:xfrm>
              <a:off x="276051" y="1861768"/>
              <a:ext cx="106071" cy="43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32"/>
            <p:cNvSpPr/>
            <p:nvPr/>
          </p:nvSpPr>
          <p:spPr>
            <a:xfrm>
              <a:off x="673771" y="9491901"/>
              <a:ext cx="83330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Freeform 33"/>
            <p:cNvSpPr/>
            <p:nvPr/>
          </p:nvSpPr>
          <p:spPr>
            <a:xfrm>
              <a:off x="295221" y="5932833"/>
              <a:ext cx="51189" cy="7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Freeform 34"/>
            <p:cNvSpPr/>
            <p:nvPr/>
          </p:nvSpPr>
          <p:spPr>
            <a:xfrm>
              <a:off x="588062" y="4543523"/>
              <a:ext cx="876142" cy="392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Freeform 35"/>
            <p:cNvSpPr/>
            <p:nvPr/>
          </p:nvSpPr>
          <p:spPr>
            <a:xfrm>
              <a:off x="649963" y="9533414"/>
              <a:ext cx="74997" cy="3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Freeform 36"/>
            <p:cNvSpPr/>
            <p:nvPr/>
          </p:nvSpPr>
          <p:spPr>
            <a:xfrm>
              <a:off x="588062" y="8517724"/>
              <a:ext cx="85710" cy="97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Freeform 37"/>
            <p:cNvSpPr/>
            <p:nvPr/>
          </p:nvSpPr>
          <p:spPr>
            <a:xfrm>
              <a:off x="588062" y="8337832"/>
              <a:ext cx="23809" cy="3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Freeform 38"/>
            <p:cNvSpPr/>
            <p:nvPr/>
          </p:nvSpPr>
          <p:spPr>
            <a:xfrm>
              <a:off x="608299" y="9132120"/>
              <a:ext cx="130946" cy="76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Rectangle 61"/>
          <p:cNvSpPr/>
          <p:nvPr/>
        </p:nvSpPr>
        <p:spPr>
          <a:xfrm>
            <a:off x="-1" y="0"/>
            <a:ext cx="137162" cy="9906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Freeform 11"/>
          <p:cNvSpPr/>
          <p:nvPr/>
        </p:nvSpPr>
        <p:spPr>
          <a:xfrm flipV="1">
            <a:off x="44" y="1027280"/>
            <a:ext cx="1024082" cy="733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342900" y="396698"/>
            <a:ext cx="6172200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ข้อความชื่อเรื่อง</a:t>
            </a:r>
          </a:p>
        </p:txBody>
      </p:sp>
      <p:sp>
        <p:nvSpPr>
          <p:cNvPr id="31" name="ข้อความ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759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2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506865" y="1241590"/>
            <a:ext cx="315290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575072" marR="0" indent="-232172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08685" marR="0" indent="-222885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2763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6192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9621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3050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6479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990850" marR="0" indent="-247650" algn="l" defTabSz="3429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D3BA6-9536-48F1-8541-54B6231D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68" y="3677313"/>
            <a:ext cx="63328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thaiDi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วันที่ ๑๘ มกราคม ๒๕๖๗ เวลา ๑๐.๐๐ น. นายวิษณุ วงศ์เสาว</a:t>
            </a:r>
            <a:r>
              <a:rPr lang="th-TH" alt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รภย์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นายด่านศุลกากรทุ่งช้าง</a:t>
            </a:r>
            <a:r>
              <a:rPr lang="en-US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เข้าร่วมประชุมคณะผู้บริหารการคลังประจำจังหวัดน่าน (คบจ.น่าน) ครั้งที่ ๑/๒๕๖๗ เพื่อประชุมหารือเกี่ยวกับเกณฑ์การพิจารณาคณะผู้บริหารการคลังประจำจังหวัด (คบจ.) ดีเด่น ประจำปี</a:t>
            </a:r>
            <a:r>
              <a:rPr lang="th-TH" altLang="en-US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พ.ศ.๒๕๖๗ ณ ห้องประชุมดอกเสี้ยวขาว สำนักงานคลังจังหวัดน่าน ศาลากลางจังหวัดน่าน </a:t>
            </a:r>
            <a:br>
              <a:rPr lang="th-TH" altLang="en-US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๒ โดยมีนางสาวนิธิวดี ประกอบกิจ คลังจังหวัดน่าน เป็นประธานการประชุม</a:t>
            </a:r>
            <a:endParaRPr kumimoji="0" lang="en-US" altLang="en-U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1F432-7295-4536-AAD7-4C3BAB29A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" t="3430"/>
          <a:stretch/>
        </p:blipFill>
        <p:spPr>
          <a:xfrm>
            <a:off x="458421" y="1520509"/>
            <a:ext cx="3873222" cy="215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D643B-D10F-4AA9-A5FE-D5AE48A91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5" y="5365610"/>
            <a:ext cx="3011122" cy="169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94CA1-3C7E-49C5-BC16-46D6B3E25F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3" t="20330" r="10271" b="13705"/>
          <a:stretch/>
        </p:blipFill>
        <p:spPr>
          <a:xfrm>
            <a:off x="4534720" y="1520622"/>
            <a:ext cx="1995823" cy="220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B100F-E14F-4EBC-A374-252A90C59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410" y="4978525"/>
            <a:ext cx="3873222" cy="218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D64F0-2126-4579-B58D-667C307AE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765" y="6977401"/>
            <a:ext cx="3995867" cy="225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3" name="รูปภาพ 18" descr="รูปภาพ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554" y="8475587"/>
            <a:ext cx="1518371" cy="1240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306FF-8E0A-4C1B-8DC4-17A70C369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5" y="6700100"/>
            <a:ext cx="2818669" cy="211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ช่อ">
  <a:themeElements>
    <a:clrScheme name="ช่อ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ช่อ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ช่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ช่อ">
  <a:themeElements>
    <a:clrScheme name="ช่อ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ช่อ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ช่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71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TH SarabunPSK</vt:lpstr>
      <vt:lpstr>ช่อ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Phumin</dc:creator>
  <cp:lastModifiedBy>302855@TCA.CUSTOMS.NET</cp:lastModifiedBy>
  <cp:revision>49</cp:revision>
  <dcterms:modified xsi:type="dcterms:W3CDTF">2024-01-18T10:30:43Z</dcterms:modified>
</cp:coreProperties>
</file>